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62" r:id="rId8"/>
    <p:sldId id="284" r:id="rId9"/>
    <p:sldId id="269" r:id="rId10"/>
    <p:sldId id="272" r:id="rId11"/>
    <p:sldId id="273" r:id="rId12"/>
    <p:sldId id="287" r:id="rId13"/>
    <p:sldId id="274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66" r:id="rId24"/>
    <p:sldId id="271" r:id="rId25"/>
    <p:sldId id="286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0704" autoAdjust="0"/>
  </p:normalViewPr>
  <p:slideViewPr>
    <p:cSldViewPr snapToGrid="0">
      <p:cViewPr>
        <p:scale>
          <a:sx n="122" d="100"/>
          <a:sy n="12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eith-harris-science/" TargetMode="External"/><Relationship Id="rId2" Type="http://schemas.openxmlformats.org/officeDocument/2006/relationships/hyperlink" Target="mailto:k.harris@sudomail.com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icad.org/" TargetMode="External"/><Relationship Id="rId13" Type="http://schemas.openxmlformats.org/officeDocument/2006/relationships/hyperlink" Target="https://www.youtube.com/watch?v=5VLvmA__2v0" TargetMode="External"/><Relationship Id="rId3" Type="http://schemas.openxmlformats.org/officeDocument/2006/relationships/hyperlink" Target="https://dev.to/tkeyo/tinyml-machine-learning-on-esp32-with-micropython-38a6" TargetMode="External"/><Relationship Id="rId7" Type="http://schemas.openxmlformats.org/officeDocument/2006/relationships/hyperlink" Target="https://datasheets.raspberrypi.com/rp2040/hardware-design-with-rp2040.pdf" TargetMode="External"/><Relationship Id="rId12" Type="http://schemas.openxmlformats.org/officeDocument/2006/relationships/hyperlink" Target="https://www.brilliantmonocle.com/" TargetMode="External"/><Relationship Id="rId2" Type="http://schemas.openxmlformats.org/officeDocument/2006/relationships/hyperlink" Target="https://dpgeorge.net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ythonpodcast.com/episode-15-damien-george-talks-to-us-about-micropython/" TargetMode="External"/><Relationship Id="rId11" Type="http://schemas.openxmlformats.org/officeDocument/2006/relationships/hyperlink" Target="https://www.adafruit.com/category/875" TargetMode="External"/><Relationship Id="rId5" Type="http://schemas.openxmlformats.org/officeDocument/2006/relationships/hyperlink" Target="https://talkpython.fm/episodes/show/391/pyscript-powered-by-micropython" TargetMode="External"/><Relationship Id="rId15" Type="http://schemas.openxmlformats.org/officeDocument/2006/relationships/hyperlink" Target="https://makecode.com/blog/one-chip-to-flash-them-all" TargetMode="External"/><Relationship Id="rId10" Type="http://schemas.openxmlformats.org/officeDocument/2006/relationships/hyperlink" Target="https://projects.raspberrypi.org/en/projects/getting-started-with-the-pico/0" TargetMode="External"/><Relationship Id="rId4" Type="http://schemas.openxmlformats.org/officeDocument/2006/relationships/hyperlink" Target="https://talkpython.fm/episodes/show/325/micropython-circuitpython" TargetMode="External"/><Relationship Id="rId9" Type="http://schemas.openxmlformats.org/officeDocument/2006/relationships/hyperlink" Target="https://www.youtube.com/watch?v=kcwvuwetgEQ" TargetMode="External"/><Relationship Id="rId14" Type="http://schemas.openxmlformats.org/officeDocument/2006/relationships/hyperlink" Target="https://www.youtube.com/watch?v=1q0EaTkztI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: The fast track to an IOT hellscape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Keith Harris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A388E3D7-EB91-9EB1-CB62-E2BF7F4A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006" y="412829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6"/>
            <a:ext cx="10515600" cy="132556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C18D-8FF4-5BC2-D22E-99FC6FCC8A11}"/>
              </a:ext>
            </a:extLst>
          </p:cNvPr>
          <p:cNvSpPr txBox="1"/>
          <p:nvPr/>
        </p:nvSpPr>
        <p:spPr>
          <a:xfrm>
            <a:off x="3047478" y="2072732"/>
            <a:ext cx="6097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/>
              <a:t>-Fast prototyping!</a:t>
            </a:r>
          </a:p>
          <a:p>
            <a:r>
              <a:rPr lang="en-US" i="1" dirty="0"/>
              <a:t>-One-off applications (visual effects, proof-of –concept)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1782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Applications IRL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picture containing person, person, indoor, glasses&#10;&#10;Description automatically generated">
            <a:extLst>
              <a:ext uri="{FF2B5EF4-FFF2-40B4-BE49-F238E27FC236}">
                <a16:creationId xmlns:a16="http://schemas.microsoft.com/office/drawing/2014/main" id="{4DC8E38D-A42E-FF44-6DFD-648643C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54" y="1920385"/>
            <a:ext cx="4012336" cy="210313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FD5164-5415-9DFF-2B0E-C34B4DAE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52" y="2959567"/>
            <a:ext cx="2509642" cy="25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Quick Start Demo</a:t>
            </a:r>
          </a:p>
        </p:txBody>
      </p:sp>
    </p:spTree>
    <p:extLst>
      <p:ext uri="{BB962C8B-B14F-4D97-AF65-F5344CB8AC3E}">
        <p14:creationId xmlns:p14="http://schemas.microsoft.com/office/powerpoint/2010/main" val="177408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4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2148840"/>
            <a:ext cx="4689172" cy="1715531"/>
          </a:xfrm>
        </p:spPr>
        <p:txBody>
          <a:bodyPr/>
          <a:lstStyle/>
          <a:p>
            <a:r>
              <a:rPr lang="en-US" dirty="0"/>
              <a:t>Custom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B08B4-E52C-1D47-AAE0-076ACE25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3" y="1916157"/>
            <a:ext cx="3376061" cy="2605414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3CA96F6-2B7F-2797-A95A-24E446A8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27" y="1916157"/>
            <a:ext cx="3074577" cy="2605414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6A81600-29E5-4A0F-69E9-CEAF10368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187" y="1916157"/>
            <a:ext cx="2318766" cy="26558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B77408-A72A-5AC6-8C95-EF2553B83BAC}"/>
              </a:ext>
            </a:extLst>
          </p:cNvPr>
          <p:cNvCxnSpPr/>
          <p:nvPr/>
        </p:nvCxnSpPr>
        <p:spPr>
          <a:xfrm>
            <a:off x="4365321" y="3218864"/>
            <a:ext cx="4196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A738CD-D299-A074-3EFC-90B21033E272}"/>
              </a:ext>
            </a:extLst>
          </p:cNvPr>
          <p:cNvCxnSpPr/>
          <p:nvPr/>
        </p:nvCxnSpPr>
        <p:spPr>
          <a:xfrm>
            <a:off x="8250477" y="3218864"/>
            <a:ext cx="4196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2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Hardware Assembly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72F713A6-9139-2442-2CED-0501EC5E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563" y="2173689"/>
            <a:ext cx="4665661" cy="3499246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1BBC9052-34D7-20D4-D496-7E484F96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82"/>
          <a:stretch/>
        </p:blipFill>
        <p:spPr>
          <a:xfrm rot="5400000">
            <a:off x="7786503" y="2414685"/>
            <a:ext cx="4665662" cy="28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OTS Hardware Demo</a:t>
            </a:r>
          </a:p>
        </p:txBody>
      </p:sp>
    </p:spTree>
    <p:extLst>
      <p:ext uri="{BB962C8B-B14F-4D97-AF65-F5344CB8AC3E}">
        <p14:creationId xmlns:p14="http://schemas.microsoft.com/office/powerpoint/2010/main" val="64925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3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6"/>
            <a:ext cx="10515600" cy="1325563"/>
          </a:xfrm>
        </p:spPr>
        <p:txBody>
          <a:bodyPr/>
          <a:lstStyle/>
          <a:p>
            <a:r>
              <a:rPr lang="en-US" dirty="0"/>
              <a:t>Other Cool stuff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C18D-8FF4-5BC2-D22E-99FC6FCC8A11}"/>
              </a:ext>
            </a:extLst>
          </p:cNvPr>
          <p:cNvSpPr txBox="1"/>
          <p:nvPr/>
        </p:nvSpPr>
        <p:spPr>
          <a:xfrm>
            <a:off x="604902" y="2072732"/>
            <a:ext cx="6097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-Esp-01 hack</a:t>
            </a:r>
          </a:p>
          <a:p>
            <a:endParaRPr lang="en-US" i="1" dirty="0"/>
          </a:p>
          <a:p>
            <a:r>
              <a:rPr lang="en-US" i="1" dirty="0"/>
              <a:t>-</a:t>
            </a:r>
            <a:r>
              <a:rPr lang="en-US" i="1" dirty="0" err="1"/>
              <a:t>TinyML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-</a:t>
            </a:r>
            <a:r>
              <a:rPr lang="en-US" i="1" dirty="0" err="1"/>
              <a:t>Pyscript</a:t>
            </a:r>
            <a:r>
              <a:rPr lang="en-US" i="1" dirty="0"/>
              <a:t> + </a:t>
            </a:r>
            <a:r>
              <a:rPr lang="en-US" i="1" dirty="0" err="1"/>
              <a:t>MicroPython</a:t>
            </a:r>
            <a:endParaRPr lang="en-US" i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C41D4F-2B6A-3144-E7FD-AC7143FBE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5" b="14238"/>
          <a:stretch/>
        </p:blipFill>
        <p:spPr>
          <a:xfrm rot="5400000">
            <a:off x="6977458" y="2080500"/>
            <a:ext cx="3169085" cy="28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282341" cy="1325563"/>
          </a:xfrm>
        </p:spPr>
        <p:txBody>
          <a:bodyPr/>
          <a:lstStyle/>
          <a:p>
            <a:r>
              <a:rPr lang="en-US" dirty="0"/>
              <a:t>What we’ll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 Closer Look at </a:t>
            </a:r>
            <a:r>
              <a:rPr lang="en-US" dirty="0" err="1"/>
              <a:t>MicroPython</a:t>
            </a:r>
            <a:r>
              <a:rPr lang="en-US" dirty="0"/>
              <a:t> </a:t>
            </a:r>
          </a:p>
          <a:p>
            <a:r>
              <a:rPr lang="en-US" dirty="0"/>
              <a:t>The Quick Start Guide</a:t>
            </a:r>
          </a:p>
          <a:p>
            <a:r>
              <a:rPr lang="en-US" dirty="0"/>
              <a:t>Custom Hardware + Demo</a:t>
            </a:r>
          </a:p>
          <a:p>
            <a:r>
              <a:rPr lang="en-US" dirty="0"/>
              <a:t>OTS Hardware + 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dirty="0"/>
              <a:t>While </a:t>
            </a:r>
            <a:r>
              <a:rPr lang="en-US" dirty="0" err="1"/>
              <a:t>MicroPython</a:t>
            </a:r>
            <a:r>
              <a:rPr lang="en-US" dirty="0"/>
              <a:t> may not be the perfect embedded solution. It allows for rapid prototyping and brings a fresh take to a very stiff code-space. Makers rejoice!​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4"/>
            <a:ext cx="4179570" cy="1715940"/>
          </a:xfrm>
        </p:spPr>
        <p:txBody>
          <a:bodyPr>
            <a:normAutofit fontScale="92500"/>
          </a:bodyPr>
          <a:lstStyle/>
          <a:p>
            <a:r>
              <a:rPr lang="en-US" dirty="0"/>
              <a:t>Keith Harris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k.harris@sudomail.com</a:t>
            </a:r>
            <a:endParaRPr lang="en-US" dirty="0"/>
          </a:p>
          <a:p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https://www.linkedin.com/in/keith-harris-science/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@keithsfuntimepics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410" y="0"/>
            <a:ext cx="10515600" cy="1325563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FA4B7-4A7D-4E2E-8E52-D2F3E4255D85}"/>
              </a:ext>
            </a:extLst>
          </p:cNvPr>
          <p:cNvSpPr txBox="1"/>
          <p:nvPr/>
        </p:nvSpPr>
        <p:spPr>
          <a:xfrm>
            <a:off x="230166" y="1027609"/>
            <a:ext cx="609704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https://dpgeorge.net/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3"/>
              </a:rPr>
              <a:t>https://dev.to/tkeyo/tinyml-machine-learning-on-esp32-with-micropython-38a6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https://talkpython.fm/episodes/show/325/micropython-circuitpython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https://talkpython.fm/episodes/show/391/pyscript-powered-by-micropython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https://www.pythonpodcast.com/episode-15-damien-george-talks-to-us-about-micropython/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7"/>
              </a:rPr>
              <a:t>https://datasheets.raspberrypi.com/rp2040/hardware-design-with-rp2040.pdf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8"/>
              </a:rPr>
              <a:t>https://www.kicad.org/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9"/>
              </a:rPr>
              <a:t>Hardware Design: https://www.youtube.com/watch?v=kcwvuwetgEQ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0"/>
              </a:rPr>
              <a:t>https://projects.raspberrypi.org/en/projects/getting-started-with-the-pico/0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1"/>
              </a:rPr>
              <a:t>https://www.adafruit.com/category/875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2"/>
              </a:rPr>
              <a:t>https://www.brilliantmonocle.com/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3"/>
              </a:rPr>
              <a:t>Async: https://www.youtube.com/watch?v=5VLvmA__2v0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4"/>
              </a:rPr>
              <a:t>Multithread: https://www.youtube.com/watch?v=1q0EaTkztIs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15"/>
              </a:rPr>
              <a:t>https://makecode.com/blog/one-chip-to-flash-them-all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2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9506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992" y="1590848"/>
            <a:ext cx="826718" cy="365125"/>
          </a:xfrm>
        </p:spPr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family posing in the snow&#10;&#10;Description automatically generated with medium confidence">
            <a:extLst>
              <a:ext uri="{FF2B5EF4-FFF2-40B4-BE49-F238E27FC236}">
                <a16:creationId xmlns:a16="http://schemas.microsoft.com/office/drawing/2014/main" id="{BCA1364C-0527-ADA2-8EC9-CE3CD4630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2" y="1590848"/>
            <a:ext cx="2759346" cy="41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A Closer Look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Who made it?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24F5C21-881B-83BD-62E6-6A7719F6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762" y="2010557"/>
            <a:ext cx="1899585" cy="2523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79CBD-D9EC-959F-C2B1-242B781F5BB4}"/>
              </a:ext>
            </a:extLst>
          </p:cNvPr>
          <p:cNvSpPr txBox="1"/>
          <p:nvPr/>
        </p:nvSpPr>
        <p:spPr>
          <a:xfrm>
            <a:off x="4763640" y="4549319"/>
            <a:ext cx="2543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Dr. Damien P. George</a:t>
            </a:r>
          </a:p>
        </p:txBody>
      </p:sp>
    </p:spTree>
    <p:extLst>
      <p:ext uri="{BB962C8B-B14F-4D97-AF65-F5344CB8AC3E}">
        <p14:creationId xmlns:p14="http://schemas.microsoft.com/office/powerpoint/2010/main" val="301600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06"/>
            <a:ext cx="12192000" cy="1477328"/>
          </a:xfrm>
        </p:spPr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C18D-8FF4-5BC2-D22E-99FC6FCC8A11}"/>
              </a:ext>
            </a:extLst>
          </p:cNvPr>
          <p:cNvSpPr txBox="1"/>
          <p:nvPr/>
        </p:nvSpPr>
        <p:spPr>
          <a:xfrm>
            <a:off x="3047478" y="2072732"/>
            <a:ext cx="6097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/>
              <a:t>“</a:t>
            </a:r>
            <a:r>
              <a:rPr lang="en-US" i="1" dirty="0" err="1"/>
              <a:t>MicroPython</a:t>
            </a:r>
            <a:r>
              <a:rPr lang="en-US" i="1" dirty="0"/>
              <a:t> is a lean and efficient implementation of the Python 3 programming language that includes a small</a:t>
            </a:r>
            <a:r>
              <a:rPr lang="en-US" b="1" i="1" dirty="0"/>
              <a:t> </a:t>
            </a:r>
            <a:r>
              <a:rPr lang="en-US" i="1" dirty="0"/>
              <a:t>subset of the Python standard library and is </a:t>
            </a:r>
            <a:r>
              <a:rPr lang="en-US" i="1" dirty="0" err="1"/>
              <a:t>optimised</a:t>
            </a:r>
            <a:r>
              <a:rPr lang="en-US" i="1" dirty="0"/>
              <a:t> to run on microcontrollers and in constrained environments.”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361A4-C60A-B146-5076-89A9A43232EE}"/>
              </a:ext>
            </a:extLst>
          </p:cNvPr>
          <p:cNvSpPr txBox="1"/>
          <p:nvPr/>
        </p:nvSpPr>
        <p:spPr>
          <a:xfrm>
            <a:off x="3047478" y="4214541"/>
            <a:ext cx="6097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Practically: Everything the Python interpreter needs is built out in C. The C code is used to “glue” the interpreter to the bare metal.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you get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C18D-8FF4-5BC2-D22E-99FC6FCC8A11}"/>
              </a:ext>
            </a:extLst>
          </p:cNvPr>
          <p:cNvSpPr txBox="1"/>
          <p:nvPr/>
        </p:nvSpPr>
        <p:spPr>
          <a:xfrm>
            <a:off x="2377334" y="1255410"/>
            <a:ext cx="64472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/>
              <a:t>-An almost full version of python 3.xx! (</a:t>
            </a:r>
            <a:r>
              <a:rPr lang="en-US" i="1" dirty="0" err="1"/>
              <a:t>asyncio</a:t>
            </a:r>
            <a:r>
              <a:rPr lang="en-US" i="1" dirty="0"/>
              <a:t>, multi-thread)</a:t>
            </a:r>
          </a:p>
          <a:p>
            <a:r>
              <a:rPr lang="en-US" i="1" dirty="0"/>
              <a:t>-A serial based REPL</a:t>
            </a:r>
          </a:p>
          <a:p>
            <a:r>
              <a:rPr lang="en-US" i="1" dirty="0"/>
              <a:t>-.</a:t>
            </a:r>
            <a:r>
              <a:rPr lang="en-US" i="1" dirty="0" err="1"/>
              <a:t>Py</a:t>
            </a:r>
            <a:r>
              <a:rPr lang="en-US" i="1" dirty="0"/>
              <a:t> Portable across boards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757699E-4805-664F-AF1C-41E14B5909E7}"/>
              </a:ext>
            </a:extLst>
          </p:cNvPr>
          <p:cNvSpPr txBox="1">
            <a:spLocks/>
          </p:cNvSpPr>
          <p:nvPr/>
        </p:nvSpPr>
        <p:spPr>
          <a:xfrm>
            <a:off x="838200" y="2694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you Don’t 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F8252-490C-94C0-D4D3-A6866AF31F8F}"/>
              </a:ext>
            </a:extLst>
          </p:cNvPr>
          <p:cNvSpPr txBox="1"/>
          <p:nvPr/>
        </p:nvSpPr>
        <p:spPr>
          <a:xfrm>
            <a:off x="2377334" y="4041649"/>
            <a:ext cx="6190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/>
              <a:t>-Any C based python libraries (</a:t>
            </a:r>
            <a:r>
              <a:rPr lang="en-US" i="1" dirty="0" err="1"/>
              <a:t>cython</a:t>
            </a:r>
            <a:r>
              <a:rPr lang="en-US" i="1" dirty="0"/>
              <a:t>, </a:t>
            </a:r>
            <a:r>
              <a:rPr lang="en-US" i="1" dirty="0" err="1"/>
              <a:t>ironPy</a:t>
            </a:r>
            <a:r>
              <a:rPr lang="en-US" i="1" dirty="0"/>
              <a:t>, </a:t>
            </a:r>
            <a:r>
              <a:rPr lang="en-US" i="1" dirty="0" err="1"/>
              <a:t>tinkr</a:t>
            </a:r>
            <a:r>
              <a:rPr lang="en-US" i="1" dirty="0"/>
              <a:t>, </a:t>
            </a:r>
            <a:r>
              <a:rPr lang="en-US" i="1" dirty="0" err="1"/>
              <a:t>numpy</a:t>
            </a:r>
            <a:r>
              <a:rPr lang="en-US" i="1" dirty="0"/>
              <a:t>)</a:t>
            </a:r>
          </a:p>
          <a:p>
            <a:r>
              <a:rPr lang="en-US" i="1" dirty="0"/>
              <a:t>-Raw f-strings </a:t>
            </a:r>
          </a:p>
          <a:p>
            <a:r>
              <a:rPr lang="en-US" i="1" dirty="0"/>
              <a:t>-Super() implementation slightly different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386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Hardware Constraints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C18D-8FF4-5BC2-D22E-99FC6FCC8A11}"/>
              </a:ext>
            </a:extLst>
          </p:cNvPr>
          <p:cNvSpPr txBox="1"/>
          <p:nvPr/>
        </p:nvSpPr>
        <p:spPr>
          <a:xfrm>
            <a:off x="2029216" y="1812817"/>
            <a:ext cx="7916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/>
              <a:t>-Any* SOC will work provided there is 2mb of memory available </a:t>
            </a:r>
          </a:p>
          <a:p>
            <a:endParaRPr lang="en-US" i="1" dirty="0"/>
          </a:p>
          <a:p>
            <a:r>
              <a:rPr lang="en-US" i="1" dirty="0"/>
              <a:t>-Any operation requiring low latency will be difficult (work arounds abound)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5D4474-514D-2528-7A01-43C84F85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78" y="3290145"/>
            <a:ext cx="2463051" cy="29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7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OTS Hardware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7C18D-8FF4-5BC2-D22E-99FC6FCC8A11}"/>
              </a:ext>
            </a:extLst>
          </p:cNvPr>
          <p:cNvSpPr txBox="1"/>
          <p:nvPr/>
        </p:nvSpPr>
        <p:spPr>
          <a:xfrm>
            <a:off x="2270864" y="1844132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-Pico Pi, esp8266, st32, and more!</a:t>
            </a:r>
          </a:p>
        </p:txBody>
      </p:sp>
      <p:pic>
        <p:nvPicPr>
          <p:cNvPr id="5" name="Picture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550F58DB-F693-6805-2A4E-17AA06BA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0" y="2686833"/>
            <a:ext cx="2868460" cy="2868460"/>
          </a:xfrm>
          <a:prstGeom prst="rect">
            <a:avLst/>
          </a:prstGeom>
        </p:spPr>
      </p:pic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FB59DB9-1FBB-7268-A107-65EED4D2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551" y="3005823"/>
            <a:ext cx="2599151" cy="2599151"/>
          </a:xfrm>
          <a:prstGeom prst="rect">
            <a:avLst/>
          </a:prstGeom>
        </p:spPr>
      </p:pic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ED5CDC-E9CF-B1BB-88BF-292CBE9C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76" y="4824603"/>
            <a:ext cx="1803324" cy="1803324"/>
          </a:xfrm>
          <a:prstGeom prst="rect">
            <a:avLst/>
          </a:prstGeom>
        </p:spPr>
      </p:pic>
      <p:pic>
        <p:nvPicPr>
          <p:cNvPr id="17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3C4754C-11F0-CED8-CF0D-9879FB79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05" y="3576177"/>
            <a:ext cx="2875319" cy="19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6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{95FA9F3E-854E-4875-8A25-388559736BBA}tf67328976_win32</Template>
  <TotalTime>2921</TotalTime>
  <Words>541</Words>
  <Application>Microsoft Office PowerPoint</Application>
  <PresentationFormat>Widescreen</PresentationFormat>
  <Paragraphs>149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</vt:lpstr>
      <vt:lpstr>Calibri</vt:lpstr>
      <vt:lpstr>Tenorite</vt:lpstr>
      <vt:lpstr>Office Theme</vt:lpstr>
      <vt:lpstr>MicroPython: The fast track to an IOT hellscape</vt:lpstr>
      <vt:lpstr>What we’ll do:</vt:lpstr>
      <vt:lpstr>INTRODUCTION</vt:lpstr>
      <vt:lpstr>MicroPython:</vt:lpstr>
      <vt:lpstr>Who made it?</vt:lpstr>
      <vt:lpstr>WHAT IS IT?</vt:lpstr>
      <vt:lpstr>What you get</vt:lpstr>
      <vt:lpstr>Hardware Constraints</vt:lpstr>
      <vt:lpstr>OTS Hardware</vt:lpstr>
      <vt:lpstr>Application</vt:lpstr>
      <vt:lpstr>Applications IRL</vt:lpstr>
      <vt:lpstr>MicroPython:</vt:lpstr>
      <vt:lpstr>PowerPoint Presentation</vt:lpstr>
      <vt:lpstr>Custom Hardware</vt:lpstr>
      <vt:lpstr>Kicad</vt:lpstr>
      <vt:lpstr>Hardware Assembly</vt:lpstr>
      <vt:lpstr>MicroPython:</vt:lpstr>
      <vt:lpstr>PowerPoint Presentation</vt:lpstr>
      <vt:lpstr>Other Cool stuff</vt:lpstr>
      <vt:lpstr>SUMMARY</vt:lpstr>
      <vt:lpstr>THANK YOU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MicroPython: The fast track to an IOT hellscape</dc:title>
  <dc:creator>Thunderstar2</dc:creator>
  <cp:lastModifiedBy>Thunderstar2</cp:lastModifiedBy>
  <cp:revision>7</cp:revision>
  <dcterms:created xsi:type="dcterms:W3CDTF">2023-03-20T18:50:40Z</dcterms:created>
  <dcterms:modified xsi:type="dcterms:W3CDTF">2023-03-22T19:32:35Z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